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1" r:id="rId2"/>
    <p:sldId id="29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A9559-881A-42AD-9A49-3E1B7BCB0B6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8FE8-7C01-4482-8E1B-799A7434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1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9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4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8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3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1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700A2-D7F4-4663-BE43-34C876D859E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2E36-74DB-4584-B46E-07D15B150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1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67">
            <a:extLst>
              <a:ext uri="{FF2B5EF4-FFF2-40B4-BE49-F238E27FC236}">
                <a16:creationId xmlns:a16="http://schemas.microsoft.com/office/drawing/2014/main" id="{7592DA02-FF44-0C6D-DCBB-A041ECBEC5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5533" y="315294"/>
            <a:ext cx="1216118" cy="118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6F7500-A74B-2786-97D5-C5F9A43A1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52" y="1431389"/>
            <a:ext cx="3147680" cy="51136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53FF5-3B61-A9AF-43ED-D934A1AE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615" y="1430128"/>
            <a:ext cx="2984377" cy="5113607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D57E7412-8446-7C30-918F-284860946A6F}"/>
              </a:ext>
            </a:extLst>
          </p:cNvPr>
          <p:cNvSpPr txBox="1"/>
          <p:nvPr/>
        </p:nvSpPr>
        <p:spPr>
          <a:xfrm>
            <a:off x="2600441" y="2610761"/>
            <a:ext cx="71628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NANGUN SAT KERTHI LOKA BALI MELALUI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POLA PEMBANGUNAN SEMESTA BERENCANA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DALAM BALI ERA BARU DI KABUPATEN TABANAN, TABANAN ERA BARU AMAN, UNGGUL, MADANI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(AUM)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15DDBC-5507-9D47-3A04-EA7A980D6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8679" y="5572658"/>
            <a:ext cx="2869532" cy="9230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DC68C5-149C-8977-EF68-478F2C1D286C}"/>
              </a:ext>
            </a:extLst>
          </p:cNvPr>
          <p:cNvSpPr txBox="1">
            <a:spLocks/>
          </p:cNvSpPr>
          <p:nvPr/>
        </p:nvSpPr>
        <p:spPr>
          <a:xfrm>
            <a:off x="3546849" y="1655121"/>
            <a:ext cx="5253487" cy="955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VISI PEMERINTAH KABUPATEN TABANAN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endParaRPr kumimoji="0" lang="en-ID" sz="3200" b="1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416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" y="0"/>
            <a:ext cx="12192000" cy="6858000"/>
          </a:xfrm>
          <a:prstGeom prst="rect">
            <a:avLst/>
          </a:prstGeom>
        </p:spPr>
      </p:pic>
      <p:pic>
        <p:nvPicPr>
          <p:cNvPr id="2" name="Picture 67">
            <a:extLst>
              <a:ext uri="{FF2B5EF4-FFF2-40B4-BE49-F238E27FC236}">
                <a16:creationId xmlns:a16="http://schemas.microsoft.com/office/drawing/2014/main" id="{7592DA02-FF44-0C6D-DCBB-A041ECBEC51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1282" y="142968"/>
            <a:ext cx="990582" cy="965113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D57E7412-8446-7C30-918F-284860946A6F}"/>
              </a:ext>
            </a:extLst>
          </p:cNvPr>
          <p:cNvSpPr txBox="1"/>
          <p:nvPr/>
        </p:nvSpPr>
        <p:spPr>
          <a:xfrm>
            <a:off x="465822" y="1908361"/>
            <a:ext cx="11093581" cy="451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4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MENINGKATKAN PEMBANGUNAN MANUSIA YANG PRODUKTIF, BERKUALITAS DAN BERKEPRIBADIAN UNTUK SIAP KERJA DAN SIAP MERINTIS USAHA SENDIRI.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4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MEMASTIKAN AKSES KESEHATAN UNTUK RAKYAT GUNA MENCIPTAKAN MANUSIA INDONESIA YANG SEHAT JASMANI DAN ROHANI.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4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MEWUJUDKAN KEADILAN SOSIAL MELALUI KEBIJAKAN YANG MEMPERKUAT KAPASITAS EKONOMI RAKYAT, TERMASUK KAPASITAS PRODUKSI PANGAN OLEH PETANI DAN NELAYAN, SERTA MENDUKUNG KEGIATAN EKONOMI SKALA KECIL-MENENGAH YANG INKLUSIF DAN KREATIF.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4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MEMBANGUN KEMANDIRIAN EKONOMI DAERAH BERBASIS POTENSI SUMBER DAYA LOKAL.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4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SETIA PADA AMANAT PENDERITAAN RAKYAT (AMPERA), PANCASILA, UUD 1945, MENJUNJUNG TINGGI HUKUM DEMI MENJAMIN HAK-</a:t>
            </a:r>
            <a:r>
              <a:rPr lang="en-US" sz="164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</a:t>
            </a:r>
            <a:r>
              <a:rPr kumimoji="0" lang="en-US" sz="164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AK RAKYAT, SERTA MENJALANKAN TATA PEMERINTAHAN DAERAH YANG BERSIH, BEBAS DARI KORUPSI DAN BERKEADABAN.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4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MEMAJUKAN KEBUDAYAAN SETEMPAT DALAM SEMANGAT KEBHINEKAAN DAN TOLERANSI SERTA MENJAGA KELESTARIAN LINGKUNGAN HIDUP WARISAN LELUHUR BANGSA INDONESIA.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DC68C5-149C-8977-EF68-478F2C1D286C}"/>
              </a:ext>
            </a:extLst>
          </p:cNvPr>
          <p:cNvSpPr txBox="1">
            <a:spLocks/>
          </p:cNvSpPr>
          <p:nvPr/>
        </p:nvSpPr>
        <p:spPr>
          <a:xfrm>
            <a:off x="4256398" y="1211982"/>
            <a:ext cx="3623095" cy="592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MISI</a:t>
            </a:r>
            <a:endParaRPr kumimoji="0" lang="en-ID" sz="3200" b="1" i="1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5E235-DE37-F8D7-E969-160EEB2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98" y="-131118"/>
            <a:ext cx="1075851" cy="1747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73F723-F913-4F16-CCEA-E3824F03D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438" y="-131118"/>
            <a:ext cx="1020037" cy="17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161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WIRATMA WAYAN</dc:creator>
  <cp:lastModifiedBy>ASUS</cp:lastModifiedBy>
  <cp:revision>83</cp:revision>
  <dcterms:created xsi:type="dcterms:W3CDTF">2022-07-08T15:52:37Z</dcterms:created>
  <dcterms:modified xsi:type="dcterms:W3CDTF">2025-12-23T01:00:31Z</dcterms:modified>
</cp:coreProperties>
</file>